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75" r:id="rId6"/>
    <p:sldId id="261" r:id="rId7"/>
    <p:sldId id="274" r:id="rId8"/>
    <p:sldId id="263" r:id="rId9"/>
    <p:sldId id="264" r:id="rId10"/>
    <p:sldId id="265" r:id="rId11"/>
    <p:sldId id="266" r:id="rId12"/>
    <p:sldId id="273" r:id="rId13"/>
    <p:sldId id="267" r:id="rId14"/>
    <p:sldId id="268" r:id="rId15"/>
    <p:sldId id="269" r:id="rId16"/>
    <p:sldId id="270" r:id="rId17"/>
    <p:sldId id="278" r:id="rId18"/>
    <p:sldId id="277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58359-A41E-480E-A63A-C48B20168BDE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66663-88FC-4826-A8E3-452E4B7A46E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66663-88FC-4826-A8E3-452E4B7A46EC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8251-F02C-4DA6-BB2E-076932072479}" type="datetimeFigureOut">
              <a:rPr lang="zh-TW" altLang="en-US" smtClean="0"/>
              <a:pPr/>
              <a:t>2014/12/10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31009-D20F-4B6F-9D42-8F1885D1CD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&#20154;&#25165;&#25918;&#23565;&#22320;&#26041;&#23601;&#26159;&#22825;&#25165;.mp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endParaRPr lang="en-US" altLang="zh-TW" sz="4400" dirty="0" smtClean="0">
              <a:latin typeface="華康采風體W3(P)" pitchFamily="66" charset="-120"/>
              <a:ea typeface="華康采風體W3(P)" pitchFamily="66" charset="-120"/>
            </a:endParaRPr>
          </a:p>
          <a:p>
            <a:endParaRPr lang="en-US" altLang="zh-TW" sz="4400" dirty="0" smtClean="0">
              <a:solidFill>
                <a:schemeClr val="tx1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en-US" altLang="zh-TW" sz="5400" dirty="0" smtClean="0">
                <a:solidFill>
                  <a:schemeClr val="tx1"/>
                </a:solidFill>
                <a:latin typeface="華康采風體W3(P)" pitchFamily="66" charset="-120"/>
                <a:ea typeface="華康采風體W3(P)" pitchFamily="66" charset="-120"/>
              </a:rPr>
              <a:t>8</a:t>
            </a:r>
            <a:r>
              <a:rPr lang="zh-TW" altLang="en-US" sz="5400" dirty="0" smtClean="0">
                <a:solidFill>
                  <a:schemeClr val="tx1"/>
                </a:solidFill>
                <a:latin typeface="華康采風體W3(P)" pitchFamily="66" charset="-120"/>
                <a:ea typeface="華康采風體W3(P)" pitchFamily="66" charset="-120"/>
              </a:rPr>
              <a:t>年</a:t>
            </a:r>
            <a:r>
              <a:rPr lang="en-US" altLang="zh-TW" sz="5400" dirty="0" smtClean="0">
                <a:solidFill>
                  <a:schemeClr val="tx1"/>
                </a:solidFill>
                <a:latin typeface="華康采風體W3(P)" pitchFamily="66" charset="-120"/>
                <a:ea typeface="華康采風體W3(P)" pitchFamily="66" charset="-120"/>
              </a:rPr>
              <a:t>2</a:t>
            </a:r>
            <a:r>
              <a:rPr lang="zh-TW" altLang="en-US" sz="5400" dirty="0" smtClean="0">
                <a:solidFill>
                  <a:schemeClr val="tx1"/>
                </a:solidFill>
                <a:latin typeface="華康采風體W3(P)" pitchFamily="66" charset="-120"/>
                <a:ea typeface="華康采風體W3(P)" pitchFamily="66" charset="-120"/>
              </a:rPr>
              <a:t>班</a:t>
            </a:r>
            <a:endParaRPr lang="en-US" altLang="zh-TW" sz="5400" dirty="0">
              <a:solidFill>
                <a:schemeClr val="tx1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endParaRPr lang="en-US" altLang="zh-TW" sz="5400" i="1" dirty="0" smtClean="0">
              <a:solidFill>
                <a:schemeClr val="tx1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5400" i="1" dirty="0" smtClean="0">
                <a:solidFill>
                  <a:schemeClr val="tx1"/>
                </a:solidFill>
                <a:latin typeface="華康采風體W3(P)" pitchFamily="66" charset="-120"/>
                <a:ea typeface="華康采風體W3(P)" pitchFamily="66" charset="-120"/>
              </a:rPr>
              <a:t>站在有光的地方   </a:t>
            </a:r>
            <a:endParaRPr lang="en-US" altLang="zh-TW" sz="5400" i="1" dirty="0" smtClean="0">
              <a:solidFill>
                <a:schemeClr val="tx1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5400" i="1" dirty="0" smtClean="0">
                <a:solidFill>
                  <a:schemeClr val="tx1"/>
                </a:solidFill>
                <a:latin typeface="華康采風體W3(P)" pitchFamily="66" charset="-120"/>
                <a:ea typeface="華康采風體W3(P)" pitchFamily="66" charset="-120"/>
              </a:rPr>
              <a:t>吳若權</a:t>
            </a:r>
            <a:endParaRPr lang="en-US" altLang="zh-TW" sz="5400" i="1" dirty="0">
              <a:solidFill>
                <a:schemeClr val="tx1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3900" dirty="0" smtClean="0">
                <a:latin typeface="華康采風體W3(P)" pitchFamily="66" charset="-120"/>
                <a:ea typeface="華康采風體W3(P)" pitchFamily="66" charset="-120"/>
              </a:rPr>
              <a:t>        </a:t>
            </a:r>
            <a:r>
              <a:rPr lang="zh-TW" altLang="en-US" sz="2600" dirty="0" smtClean="0">
                <a:latin typeface="華康采風體W3(P)" pitchFamily="66" charset="-120"/>
                <a:ea typeface="華康采風體W3(P)" pitchFamily="66" charset="-120"/>
              </a:rPr>
              <a:t> </a:t>
            </a:r>
            <a:endParaRPr lang="en-US" altLang="zh-TW" sz="26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2600" dirty="0" smtClean="0">
                <a:latin typeface="華康采風體W3(P)" pitchFamily="66" charset="-120"/>
                <a:ea typeface="華康采風體W3(P)" pitchFamily="66" charset="-120"/>
              </a:rPr>
              <a:t>        </a:t>
            </a:r>
            <a:r>
              <a:rPr lang="zh-TW" altLang="en-US" sz="3900" dirty="0" smtClean="0">
                <a:latin typeface="華康采風體W3(P)" pitchFamily="66" charset="-120"/>
                <a:ea typeface="華康采風體W3(P)" pitchFamily="66" charset="-120"/>
              </a:rPr>
              <a:t>當它被帶到巴黎，陳列在朋友新裝潢好的家裡，身價立刻提高十倍以上，我相信這時候出價一千元或更貴，一定也有人願意接手，只怕主人不肯割愛了 。</a:t>
            </a:r>
            <a:endParaRPr lang="en-US" altLang="zh-TW" sz="39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  在</a:t>
            </a:r>
            <a:r>
              <a:rPr lang="zh-TW" altLang="en-US" sz="4000" dirty="0">
                <a:latin typeface="華康采風體W3(P)" pitchFamily="66" charset="-120"/>
                <a:ea typeface="華康采風體W3(P)" pitchFamily="66" charset="-120"/>
              </a:rPr>
              <a:t>那樣的商店挑便宜貨，就像在跳蚤市場發現古董，靠的是眼光。而平凡的東西，若要彰顯價值，就必須擺對地方。好眼光加上擺到好的位置，就成全了世間最美的相遇。千里馬與伯樂，相看甚歡，道理大抵如此。</a:t>
            </a:r>
          </a:p>
          <a:p>
            <a:pPr>
              <a:buNone/>
            </a:pPr>
            <a:r>
              <a:rPr lang="zh-TW" altLang="en-US" dirty="0" smtClean="0"/>
              <a:t/>
            </a:r>
            <a:br>
              <a:rPr lang="zh-TW" altLang="en-US" dirty="0" smtClean="0"/>
            </a:b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600" dirty="0" smtClean="0">
                <a:latin typeface="華康采風體W3(P)" pitchFamily="66" charset="-120"/>
                <a:ea typeface="華康采風體W3(P)" pitchFamily="66" charset="-120"/>
              </a:rPr>
              <a:t>        </a:t>
            </a:r>
            <a:endParaRPr lang="en-US" altLang="zh-TW" sz="36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華康采風體W3(P)" pitchFamily="66" charset="-120"/>
                <a:ea typeface="華康采風體W3(P)" pitchFamily="66" charset="-120"/>
              </a:rPr>
              <a:t>       </a:t>
            </a:r>
            <a:r>
              <a:rPr lang="zh-TW" altLang="en-US" sz="2400" dirty="0" smtClean="0">
                <a:latin typeface="華康采風體W3(P)" pitchFamily="66" charset="-120"/>
                <a:ea typeface="華康采風體W3(P)" pitchFamily="66" charset="-120"/>
              </a:rPr>
              <a:t> </a:t>
            </a:r>
            <a:r>
              <a:rPr lang="zh-TW" altLang="en-US" sz="3600" dirty="0" smtClean="0">
                <a:latin typeface="華康采風體W3(P)" pitchFamily="66" charset="-120"/>
                <a:ea typeface="華康采風體W3(P)" pitchFamily="66" charset="-120"/>
              </a:rPr>
              <a:t>有些朋友，埋怨自己懷才不遇，基本上也是將自己擺錯了地方，無法真正發揮長才。這時候，怨天尤人是沒有用的，必須靠自己移動位置，擺對地方。</a:t>
            </a:r>
            <a:endParaRPr lang="en-US" altLang="zh-TW" sz="36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3600" dirty="0" smtClean="0">
                <a:latin typeface="華康采風體W3(P)" pitchFamily="66" charset="-120"/>
                <a:ea typeface="華康采風體W3(P)" pitchFamily="66" charset="-120"/>
              </a:rPr>
              <a:t>        所謂</a:t>
            </a:r>
            <a:r>
              <a:rPr lang="zh-TW" altLang="en-US" sz="3600" dirty="0">
                <a:latin typeface="華康采風體W3(P)" pitchFamily="66" charset="-120"/>
                <a:ea typeface="華康采風體W3(P)" pitchFamily="66" charset="-120"/>
              </a:rPr>
              <a:t>「擺對位置」，不一定是跳槽換工作，更重要的是：調整自己看事情的角度。學會溝通，就像是藉著面對光源，以折射或投射的效果，用互動的方式讓自己發亮</a:t>
            </a:r>
            <a:r>
              <a:rPr lang="zh-TW" altLang="en-US" sz="3600" dirty="0" smtClean="0">
                <a:latin typeface="華康采風體W3(P)" pitchFamily="66" charset="-120"/>
                <a:ea typeface="華康采風體W3(P)" pitchFamily="66" charset="-120"/>
              </a:rPr>
              <a:t>。</a:t>
            </a:r>
            <a:endParaRPr lang="zh-TW" altLang="en-US" sz="3600" dirty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    </a:t>
            </a:r>
            <a:endParaRPr lang="en-US" altLang="zh-TW" dirty="0" smtClean="0"/>
          </a:p>
          <a:p>
            <a:pPr>
              <a:buNone/>
            </a:pPr>
            <a:endParaRPr lang="en-US" altLang="zh-TW" sz="36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sz="36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3600" dirty="0" smtClean="0">
                <a:solidFill>
                  <a:srgbClr val="C00000"/>
                </a:solidFill>
                <a:latin typeface="華康采風體W3(P)" pitchFamily="66" charset="-120"/>
                <a:ea typeface="華康采風體W3(P)" pitchFamily="66" charset="-120"/>
              </a:rPr>
              <a:t>     </a:t>
            </a:r>
            <a:r>
              <a:rPr lang="zh-TW" altLang="en-US" sz="3600" dirty="0" smtClean="0">
                <a:latin typeface="華康采風體W3(P)" pitchFamily="66" charset="-120"/>
                <a:ea typeface="華康采風體W3(P)" pitchFamily="66" charset="-120"/>
              </a:rPr>
              <a:t>若不懂得調整自己的角度，換到任何地方都還是有可能被忽略。當然，光搶到好位置，並不能保證能夠發揮。自己是不是有足夠的實力，能不能稱得上是一塊料，才是真正的關鍵所在啊！</a:t>
            </a:r>
            <a:endParaRPr lang="zh-TW" altLang="en-US" sz="3600" dirty="0"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-9426"/>
            <a:ext cx="9144000" cy="6867426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8000" dirty="0" smtClean="0">
                <a:solidFill>
                  <a:srgbClr val="C00000"/>
                </a:solidFill>
                <a:latin typeface="華康采風體W3(P)" pitchFamily="66" charset="-120"/>
                <a:ea typeface="華康采風體W3(P)" pitchFamily="66" charset="-120"/>
              </a:rPr>
              <a:t>         </a:t>
            </a:r>
            <a:r>
              <a:rPr lang="zh-TW" altLang="en-US" sz="6600" dirty="0" smtClean="0">
                <a:solidFill>
                  <a:srgbClr val="C00000"/>
                </a:solidFill>
                <a:latin typeface="華康采風體W3(P)" pitchFamily="66" charset="-120"/>
                <a:ea typeface="華康采風體W3(P)" pitchFamily="66" charset="-120"/>
              </a:rPr>
              <a:t>說故事時間</a:t>
            </a:r>
            <a:endParaRPr lang="en-US" altLang="zh-TW" sz="6600" dirty="0">
              <a:solidFill>
                <a:srgbClr val="C0000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6000" dirty="0" smtClean="0"/>
              <a:t>            </a:t>
            </a:r>
            <a:endParaRPr lang="en-US" altLang="zh-TW" sz="6000" dirty="0" smtClean="0"/>
          </a:p>
          <a:p>
            <a:pPr>
              <a:buNone/>
            </a:pPr>
            <a:endParaRPr lang="en-US" altLang="zh-TW" sz="6000" dirty="0"/>
          </a:p>
          <a:p>
            <a:pPr>
              <a:buNone/>
            </a:pPr>
            <a:r>
              <a:rPr lang="zh-TW" altLang="en-US" sz="6000" dirty="0" smtClean="0"/>
              <a:t>           </a:t>
            </a:r>
            <a:r>
              <a:rPr lang="zh-TW" altLang="en-US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 pitchFamily="66" charset="-120"/>
              </a:rPr>
              <a:t>千里馬與伯樂</a:t>
            </a:r>
            <a:endParaRPr lang="zh-TW" altLang="en-US" sz="6000" dirty="0">
              <a:solidFill>
                <a:srgbClr val="C00000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3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3600" dirty="0" smtClean="0">
                <a:solidFill>
                  <a:srgbClr val="C00000"/>
                </a:solidFill>
                <a:latin typeface="華康采風體W3(P)" pitchFamily="66" charset="-120"/>
                <a:ea typeface="華康采風體W3(P)" pitchFamily="66" charset="-120"/>
              </a:rPr>
              <a:t>                             心得</a:t>
            </a:r>
            <a:endParaRPr lang="en-US" altLang="zh-TW" sz="3600" dirty="0" smtClean="0">
              <a:solidFill>
                <a:srgbClr val="C0000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玟凱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改正缺點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,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調整腳步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,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使自己更加成長</a:t>
            </a:r>
            <a:endParaRPr lang="en-US" altLang="zh-TW" dirty="0" smtClean="0">
              <a:solidFill>
                <a:srgbClr val="7030A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柏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恩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自己有沒有實力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,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才是真正的關鍵</a:t>
            </a:r>
            <a:endParaRPr lang="en-US" altLang="zh-TW" dirty="0" smtClean="0">
              <a:solidFill>
                <a:srgbClr val="7030A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瑞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傑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成功之前要有慈悲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,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這樣的成功就會更懂得珍惜</a:t>
            </a:r>
            <a:endParaRPr lang="en-US" altLang="zh-TW" dirty="0" smtClean="0">
              <a:solidFill>
                <a:srgbClr val="7030A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志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宜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不懂改正自己的角度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,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被搶到好位置不一定能發揮自己</a:t>
            </a:r>
            <a:endParaRPr lang="en-US" altLang="zh-TW" dirty="0" smtClean="0">
              <a:solidFill>
                <a:srgbClr val="7030A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哲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安</a:t>
            </a:r>
            <a:r>
              <a:rPr lang="en-US" altLang="zh-TW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solidFill>
                  <a:srgbClr val="7030A0"/>
                </a:solidFill>
                <a:latin typeface="華康采風體W3(P)" pitchFamily="66" charset="-120"/>
                <a:ea typeface="華康采風體W3(P)" pitchFamily="66" charset="-120"/>
              </a:rPr>
              <a:t>不要把自己關在暗的角度而是要站在有光的地方</a:t>
            </a:r>
            <a:endParaRPr lang="en-US" altLang="zh-TW" dirty="0" smtClean="0">
              <a:solidFill>
                <a:srgbClr val="7030A0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育誠</a:t>
            </a:r>
            <a:r>
              <a:rPr lang="en-US" altLang="zh-TW" sz="4000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人只要是站在有光的地方那就是你的舞台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>
                <a:latin typeface="華康采風體W3(P)" pitchFamily="66" charset="-120"/>
                <a:ea typeface="華康采風體W3(P)" pitchFamily="66" charset="-120"/>
              </a:rPr>
              <a:t>智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凱</a:t>
            </a:r>
            <a:r>
              <a:rPr lang="en-US" altLang="zh-TW" sz="4000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讓自己有足夠的實力</a:t>
            </a:r>
            <a:r>
              <a:rPr lang="en-US" altLang="zh-TW" sz="4000" dirty="0" smtClean="0">
                <a:latin typeface="華康采風體W3(P)" pitchFamily="66" charset="-120"/>
                <a:ea typeface="華康采風體W3(P)" pitchFamily="66" charset="-120"/>
              </a:rPr>
              <a:t>,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面對各種挑戰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>
                <a:latin typeface="華康采風體W3(P)" pitchFamily="66" charset="-120"/>
                <a:ea typeface="華康采風體W3(P)" pitchFamily="66" charset="-120"/>
              </a:rPr>
              <a:t>証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凱</a:t>
            </a:r>
            <a:r>
              <a:rPr lang="en-US" altLang="zh-TW" sz="4000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找尋自我價值</a:t>
            </a:r>
            <a:r>
              <a:rPr lang="en-US" altLang="zh-TW" sz="4000" dirty="0" smtClean="0">
                <a:latin typeface="華康采風體W3(P)" pitchFamily="66" charset="-120"/>
                <a:ea typeface="華康采風體W3(P)" pitchFamily="66" charset="-120"/>
              </a:rPr>
              <a:t>,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發展潛能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>
                <a:latin typeface="華康采風體W3(P)" pitchFamily="66" charset="-120"/>
                <a:ea typeface="華康采風體W3(P)" pitchFamily="66" charset="-120"/>
              </a:rPr>
              <a:t>彧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嘉</a:t>
            </a:r>
            <a:r>
              <a:rPr lang="en-US" altLang="zh-TW" sz="4000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調整自己對事情的想法</a:t>
            </a:r>
            <a:r>
              <a:rPr lang="en-US" altLang="zh-TW" sz="4000" dirty="0" smtClean="0">
                <a:latin typeface="華康采風體W3(P)" pitchFamily="66" charset="-120"/>
                <a:ea typeface="華康采風體W3(P)" pitchFamily="66" charset="-120"/>
              </a:rPr>
              <a:t>,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多方修正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>
                <a:latin typeface="華康采風體W3(P)" pitchFamily="66" charset="-120"/>
                <a:ea typeface="華康采風體W3(P)" pitchFamily="66" charset="-120"/>
              </a:rPr>
              <a:t>漢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賓</a:t>
            </a:r>
            <a:r>
              <a:rPr lang="en-US" altLang="zh-TW" sz="4000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面對光源才可以發揚光大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清南</a:t>
            </a:r>
            <a:r>
              <a:rPr lang="en-US" altLang="zh-TW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要懂得把握就能站在這讓大家對你稱讚</a:t>
            </a: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>
                <a:latin typeface="華康采風體W3(P)" pitchFamily="66" charset="-120"/>
                <a:ea typeface="華康采風體W3(P)" pitchFamily="66" charset="-120"/>
              </a:rPr>
              <a:t>挺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豪</a:t>
            </a:r>
            <a:r>
              <a:rPr lang="en-US" altLang="zh-TW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人只要換個角度思考就能從逆境中生存</a:t>
            </a: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>
                <a:latin typeface="華康采風體W3(P)" pitchFamily="66" charset="-120"/>
                <a:ea typeface="華康采風體W3(P)" pitchFamily="66" charset="-120"/>
              </a:rPr>
              <a:t>沛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潔</a:t>
            </a:r>
            <a:r>
              <a:rPr lang="en-US" altLang="zh-TW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把自己擺在一個有光的地方</a:t>
            </a:r>
            <a:r>
              <a:rPr lang="en-US" altLang="zh-TW" dirty="0" smtClean="0">
                <a:latin typeface="華康采風體W3(P)" pitchFamily="66" charset="-120"/>
                <a:ea typeface="華康采風體W3(P)" pitchFamily="66" charset="-120"/>
              </a:rPr>
              <a:t>,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讓自己更有成就</a:t>
            </a: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>
                <a:latin typeface="華康采風體W3(P)" pitchFamily="66" charset="-120"/>
                <a:ea typeface="華康采風體W3(P)" pitchFamily="66" charset="-120"/>
              </a:rPr>
              <a:t>鑫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惠</a:t>
            </a:r>
            <a:r>
              <a:rPr lang="en-US" altLang="zh-TW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如果不把自己換個角度想的話光會離你越來越遠</a:t>
            </a: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>
                <a:latin typeface="華康采風體W3(P)" pitchFamily="66" charset="-120"/>
                <a:ea typeface="華康采風體W3(P)" pitchFamily="66" charset="-120"/>
              </a:rPr>
              <a:t>瓊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月</a:t>
            </a:r>
            <a:r>
              <a:rPr lang="en-US" altLang="zh-TW" dirty="0" smtClean="0"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好的物品加上好的位置是非常重要的一件事</a:t>
            </a:r>
            <a:endParaRPr lang="zh-TW" altLang="en-US" dirty="0"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 algn="dist">
              <a:buNone/>
            </a:pPr>
            <a:endParaRPr lang="en-US" altLang="zh-TW" sz="4400" dirty="0" smtClean="0">
              <a:latin typeface="華康采風體W3(P)" pitchFamily="66" charset="-120"/>
              <a:ea typeface="華康采風體W3(P)" pitchFamily="66" charset="-120"/>
              <a:hlinkClick r:id="rId3" action="ppaction://hlinkfile"/>
            </a:endParaRPr>
          </a:p>
          <a:p>
            <a:pPr algn="dist">
              <a:buNone/>
            </a:pPr>
            <a:endParaRPr lang="en-US" altLang="zh-TW" sz="4400" dirty="0" smtClean="0">
              <a:latin typeface="華康采風體W3(P)" pitchFamily="66" charset="-120"/>
              <a:ea typeface="華康采風體W3(P)" pitchFamily="66" charset="-120"/>
              <a:hlinkClick r:id="rId3" action="ppaction://hlinkfile"/>
            </a:endParaRPr>
          </a:p>
          <a:p>
            <a:pPr algn="dist">
              <a:buNone/>
            </a:pPr>
            <a:endParaRPr lang="en-US" altLang="zh-TW" sz="4400" dirty="0" smtClean="0">
              <a:latin typeface="華康采風體W3(P)" pitchFamily="66" charset="-120"/>
              <a:ea typeface="華康采風體W3(P)" pitchFamily="66" charset="-120"/>
              <a:hlinkClick r:id="rId3" action="ppaction://hlinkfile"/>
            </a:endParaRPr>
          </a:p>
          <a:p>
            <a:pPr algn="dist">
              <a:buNone/>
            </a:pPr>
            <a:r>
              <a:rPr lang="zh-TW" altLang="en-US" sz="4400" dirty="0" smtClean="0">
                <a:solidFill>
                  <a:srgbClr val="FF0000"/>
                </a:solidFill>
                <a:latin typeface="華康采風體W3(P)" pitchFamily="66" charset="-120"/>
                <a:ea typeface="華康采風體W3(P)" pitchFamily="66" charset="-120"/>
                <a:hlinkClick r:id="rId3" action="ppaction://hlinkfile"/>
              </a:rPr>
              <a:t>影片欣賞</a:t>
            </a:r>
            <a:endParaRPr lang="zh-TW" altLang="en-US" sz="4400" dirty="0">
              <a:solidFill>
                <a:srgbClr val="FF0000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the en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42852"/>
            <a:ext cx="6143667" cy="62151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/>
          </a:bodyPr>
          <a:lstStyle/>
          <a:p>
            <a:r>
              <a:rPr lang="zh-TW" altLang="en-US" sz="4800" i="1" dirty="0" smtClean="0">
                <a:latin typeface="華康采風體W3(P)" pitchFamily="66" charset="-120"/>
                <a:ea typeface="華康采風體W3(P)" pitchFamily="66" charset="-120"/>
              </a:rPr>
              <a:t>大綱</a:t>
            </a:r>
            <a:endParaRPr lang="zh-TW" altLang="en-US" sz="4800" i="1" dirty="0">
              <a:latin typeface="華康采風體W3(P)" pitchFamily="66" charset="-120"/>
              <a:ea typeface="華康采風體W3(P)" pitchFamily="66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en-US" altLang="zh-TW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1.</a:t>
            </a:r>
            <a:r>
              <a:rPr lang="zh-TW" altLang="en-US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介紹成員</a:t>
            </a:r>
            <a:endParaRPr lang="en-US" altLang="zh-TW" sz="6000" dirty="0" smtClean="0">
              <a:solidFill>
                <a:srgbClr val="C00000"/>
              </a:solidFill>
              <a:latin typeface="華康采風體W3(P)" pitchFamily="66" charset="-120"/>
              <a:ea typeface="華康采風體W3(P)"/>
            </a:endParaRPr>
          </a:p>
          <a:p>
            <a:pPr>
              <a:buNone/>
            </a:pPr>
            <a:r>
              <a:rPr lang="en-US" altLang="zh-TW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2.</a:t>
            </a:r>
            <a:r>
              <a:rPr lang="zh-TW" altLang="en-US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朗讀</a:t>
            </a:r>
            <a:endParaRPr lang="en-US" altLang="zh-TW" sz="6000" dirty="0" smtClean="0">
              <a:solidFill>
                <a:srgbClr val="C00000"/>
              </a:solidFill>
              <a:latin typeface="華康采風體W3(P)" pitchFamily="66" charset="-120"/>
              <a:ea typeface="華康采風體W3(P)"/>
            </a:endParaRPr>
          </a:p>
          <a:p>
            <a:pPr>
              <a:buNone/>
            </a:pPr>
            <a:r>
              <a:rPr lang="en-US" altLang="zh-TW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3.</a:t>
            </a:r>
            <a:r>
              <a:rPr lang="zh-TW" altLang="en-US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說故事</a:t>
            </a:r>
            <a:endParaRPr lang="en-US" altLang="zh-TW" sz="6000" dirty="0" smtClean="0">
              <a:solidFill>
                <a:srgbClr val="C00000"/>
              </a:solidFill>
              <a:latin typeface="華康采風體W3(P)" pitchFamily="66" charset="-120"/>
              <a:ea typeface="華康采風體W3(P)"/>
            </a:endParaRPr>
          </a:p>
          <a:p>
            <a:pPr>
              <a:buNone/>
            </a:pPr>
            <a:r>
              <a:rPr lang="en-US" altLang="zh-TW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4.</a:t>
            </a:r>
            <a:r>
              <a:rPr lang="zh-TW" altLang="en-US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心得分享</a:t>
            </a:r>
            <a:endParaRPr lang="en-US" altLang="zh-TW" sz="6000" dirty="0" smtClean="0">
              <a:solidFill>
                <a:srgbClr val="C00000"/>
              </a:solidFill>
              <a:latin typeface="華康采風體W3(P)" pitchFamily="66" charset="-120"/>
              <a:ea typeface="華康采風體W3(P)"/>
            </a:endParaRPr>
          </a:p>
          <a:p>
            <a:pPr>
              <a:buNone/>
            </a:pPr>
            <a:r>
              <a:rPr lang="en-US" altLang="zh-TW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5.</a:t>
            </a:r>
            <a:r>
              <a:rPr lang="zh-TW" altLang="en-US" sz="6000" dirty="0" smtClean="0">
                <a:solidFill>
                  <a:srgbClr val="C00000"/>
                </a:solidFill>
                <a:latin typeface="華康采風體W3(P)" pitchFamily="66" charset="-120"/>
                <a:ea typeface="華康采風體W3(P)"/>
              </a:rPr>
              <a:t>影片欣賞</a:t>
            </a:r>
            <a:endParaRPr lang="en-US" altLang="zh-TW" sz="6000" dirty="0" smtClean="0">
              <a:solidFill>
                <a:srgbClr val="C00000"/>
              </a:solidFill>
              <a:latin typeface="華康采風體W3(P)" pitchFamily="66" charset="-120"/>
              <a:ea typeface="華康采風體W3(P)"/>
            </a:endParaRPr>
          </a:p>
          <a:p>
            <a:pPr>
              <a:buNone/>
            </a:pP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            成員介紹</a:t>
            </a:r>
            <a:endParaRPr lang="en-US" altLang="zh-TW" sz="5400" dirty="0" smtClean="0">
              <a:solidFill>
                <a:srgbClr val="00206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sz="5400" dirty="0" smtClean="0">
              <a:solidFill>
                <a:srgbClr val="00206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      </a:t>
            </a:r>
            <a:r>
              <a:rPr lang="en-US" altLang="zh-TW" sz="5400" dirty="0" err="1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PPT</a:t>
            </a:r>
            <a:r>
              <a:rPr lang="en-US" altLang="zh-TW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鑫惠</a:t>
            </a:r>
            <a:endParaRPr lang="en-US" altLang="zh-TW" sz="5400" dirty="0" smtClean="0">
              <a:solidFill>
                <a:srgbClr val="00206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      朗讀</a:t>
            </a:r>
            <a:r>
              <a:rPr lang="en-US" altLang="zh-TW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志宜、彧嘉、柏恩</a:t>
            </a:r>
            <a:endParaRPr lang="en-US" altLang="zh-TW" sz="5400" dirty="0" smtClean="0">
              <a:solidFill>
                <a:srgbClr val="00206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      心得</a:t>
            </a:r>
            <a:r>
              <a:rPr lang="en-US" altLang="zh-TW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玟凱、清南</a:t>
            </a:r>
            <a:endParaRPr lang="en-US" altLang="zh-TW" sz="5400" dirty="0" smtClean="0">
              <a:solidFill>
                <a:srgbClr val="00206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      說故事</a:t>
            </a:r>
            <a:r>
              <a:rPr lang="en-US" altLang="zh-TW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5400" dirty="0" smtClean="0">
                <a:solidFill>
                  <a:srgbClr val="002060"/>
                </a:solidFill>
                <a:latin typeface="華康采風體W3(P)" pitchFamily="66" charset="-120"/>
                <a:ea typeface="華康采風體W3(P)" pitchFamily="66" charset="-120"/>
              </a:rPr>
              <a:t>育誠</a:t>
            </a:r>
            <a:endParaRPr lang="en-US" altLang="zh-TW" sz="5400" dirty="0" smtClean="0">
              <a:solidFill>
                <a:srgbClr val="002060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714488"/>
            <a:ext cx="9144000" cy="5143512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/>
              <a:t>         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想</a:t>
            </a:r>
            <a:r>
              <a:rPr lang="zh-TW" altLang="en-US" dirty="0">
                <a:latin typeface="華康采風體W3(P)" pitchFamily="66" charset="-120"/>
                <a:ea typeface="華康采風體W3(P)" pitchFamily="66" charset="-120"/>
              </a:rPr>
              <a:t>擺對地方，就要調整自己的角度、學會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溝通。      先</a:t>
            </a:r>
            <a:r>
              <a:rPr lang="zh-TW" altLang="en-US" dirty="0">
                <a:latin typeface="華康采風體W3(P)" pitchFamily="66" charset="-120"/>
                <a:ea typeface="華康采風體W3(P)" pitchFamily="66" charset="-120"/>
              </a:rPr>
              <a:t>面對光源，才能投射出自己的光亮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。</a:t>
            </a: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  到</a:t>
            </a:r>
            <a:r>
              <a:rPr lang="zh-TW" altLang="en-US" dirty="0">
                <a:latin typeface="華康采風體W3(P)" pitchFamily="66" charset="-120"/>
                <a:ea typeface="華康采風體W3(P)" pitchFamily="66" charset="-120"/>
              </a:rPr>
              <a:t>歐洲旅行，經過巴黎，拜訪一位結識多年的朋友。先生是台灣人、太太是當地人，他們新婚不久，在市區河岸邊買了新居，位於一幢六樓大廈的四樓，設計及裝潢都自己來。剛搬進去住不到半年，笑說是九成新，夫妻倆很熱情地「逼」我一定要住兩天再走</a:t>
            </a:r>
            <a:r>
              <a:rPr lang="zh-TW" altLang="en-US" dirty="0" smtClean="0">
                <a:latin typeface="華康采風體W3(P)" pitchFamily="66" charset="-120"/>
                <a:ea typeface="華康采風體W3(P)" pitchFamily="66" charset="-120"/>
              </a:rPr>
              <a:t>。</a:t>
            </a:r>
            <a:endParaRPr lang="en-US" altLang="zh-TW" dirty="0" smtClean="0"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dirty="0" smtClean="0"/>
              <a:t>         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</a:t>
            </a: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男主人有眼光、女主人有巧手，加上兩面巨幅落地窗的大河景觀，把一棟十九世紀時代留下來的平凡房舍打造得有如天堂。他們酷愛東方文化，牆壁上掛著的畫作及櫥櫃上的擺設，都透露著兩位主人的品味。</a:t>
            </a:r>
            <a:endParaRPr lang="zh-TW" altLang="en-US" sz="4000" dirty="0"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  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身為他們口中稀客的我，很自然地被這些精心設計的氛圍所吸引，對每一項設計讚賞有加。其間，我發現一只十分精巧的古董瓷壺，高約十五公分，身形如花瓶，顏色是平日很少見的青綠帶點淺粉的色澤，像冬日的小草蒙上薄薄的霜雪。</a:t>
            </a:r>
            <a:endParaRPr lang="zh-TW" altLang="en-US" sz="4000" dirty="0"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   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瓶口有蓋，蓋上有鏤空雙囍雕花，表現製作技術的高深。古董瓷壺本身已經夠特別了，主人還特別將它放在一盞崁燈的正下方，讓光源集中地投射在它身上，更加凸顯它不凡的氣質。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「這古董瓷壺好美，很貴吧！」我問。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 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「</a:t>
            </a:r>
            <a:r>
              <a:rPr lang="zh-TW" altLang="en-US" sz="4000" dirty="0">
                <a:latin typeface="華康采風體W3(P)" pitchFamily="66" charset="-120"/>
                <a:ea typeface="華康采風體W3(P)" pitchFamily="66" charset="-120"/>
              </a:rPr>
              <a:t>台幣一百塊，我老媽知道我太太喜歡這些小玩意兒，在鶯歌一家瓷器店裡挑的。」</a:t>
            </a:r>
          </a:p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  男</a:t>
            </a:r>
            <a:r>
              <a:rPr lang="zh-TW" altLang="en-US" sz="4000" dirty="0">
                <a:latin typeface="華康采風體W3(P)" pitchFamily="66" charset="-120"/>
                <a:ea typeface="華康采風體W3(P)" pitchFamily="66" charset="-120"/>
              </a:rPr>
              <a:t>主人說完大笑。他說的那家瓷器店，我去過。印象中，裡面堆了很多陶瓷飾品，光線不是很明亮，陳設也雜亂得很，實在不像是會賣出這麼有氣質的東西的地方。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9427" y="0"/>
            <a:ext cx="9153427" cy="6858000"/>
          </a:xfrm>
          <a:blipFill>
            <a:blip r:embed="rId2" cstate="print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  </a:t>
            </a: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endParaRPr lang="en-US" altLang="zh-TW" sz="4000" dirty="0" smtClean="0">
              <a:latin typeface="華康采風體W3(P)" pitchFamily="66" charset="-120"/>
              <a:ea typeface="華康采風體W3(P)" pitchFamily="66" charset="-120"/>
            </a:endParaRPr>
          </a:p>
          <a:p>
            <a:pPr>
              <a:buNone/>
            </a:pPr>
            <a:r>
              <a:rPr lang="zh-TW" altLang="en-US" sz="4000" dirty="0" smtClean="0">
                <a:latin typeface="華康采風體W3(P)" pitchFamily="66" charset="-120"/>
                <a:ea typeface="華康采風體W3(P)" pitchFamily="66" charset="-120"/>
              </a:rPr>
              <a:t>        從事行銷工作多年，我知道賣場布置對生意的重要性，可惜有很多商家完全忽略了這個重點，逕自顧著提高賣場的坪效，盡全力堆滿各式商品，反而無法凸顯商品的價值；也難怪這麼精巧的瓷壺，只賣台幣一百元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1032</Words>
  <Application>Microsoft Office PowerPoint</Application>
  <PresentationFormat>如螢幕大小 (4:3)</PresentationFormat>
  <Paragraphs>79</Paragraphs>
  <Slides>18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投影片 1</vt:lpstr>
      <vt:lpstr>大綱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Win7User</dc:creator>
  <cp:lastModifiedBy>asus</cp:lastModifiedBy>
  <cp:revision>11</cp:revision>
  <dcterms:created xsi:type="dcterms:W3CDTF">2014-12-08T05:19:09Z</dcterms:created>
  <dcterms:modified xsi:type="dcterms:W3CDTF">2014-12-10T04:08:15Z</dcterms:modified>
</cp:coreProperties>
</file>