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60" r:id="rId5"/>
    <p:sldId id="258" r:id="rId6"/>
    <p:sldId id="259" r:id="rId7"/>
    <p:sldId id="262" r:id="rId8"/>
    <p:sldId id="263" r:id="rId9"/>
    <p:sldId id="264" r:id="rId10"/>
    <p:sldId id="270" r:id="rId11"/>
    <p:sldId id="267" r:id="rId12"/>
    <p:sldId id="269" r:id="rId13"/>
    <p:sldId id="26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257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6004B02-006F-439C-BF04-47CFBC0B42B3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4B02-006F-439C-BF04-47CFBC0B42B3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4B02-006F-439C-BF04-47CFBC0B42B3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004B02-006F-439C-BF04-47CFBC0B42B3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6004B02-006F-439C-BF04-47CFBC0B42B3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4B02-006F-439C-BF04-47CFBC0B42B3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4B02-006F-439C-BF04-47CFBC0B42B3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004B02-006F-439C-BF04-47CFBC0B42B3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04B02-006F-439C-BF04-47CFBC0B42B3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004B02-006F-439C-BF04-47CFBC0B42B3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004B02-006F-439C-BF04-47CFBC0B42B3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6004B02-006F-439C-BF04-47CFBC0B42B3}" type="datetimeFigureOut">
              <a:rPr lang="zh-TW" altLang="en-US" smtClean="0"/>
              <a:pPr/>
              <a:t>2014/6/11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A2DA059-3C42-4BD0-9484-0D42F31C9BC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ovie_06-11-2014_10-05-10.mp4" TargetMode="External"/><Relationship Id="rId2" Type="http://schemas.openxmlformats.org/officeDocument/2006/relationships/hyperlink" Target="(HD).mp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5720" y="642918"/>
            <a:ext cx="8501122" cy="1214446"/>
          </a:xfrm>
        </p:spPr>
        <p:txBody>
          <a:bodyPr>
            <a:noAutofit/>
          </a:bodyPr>
          <a:lstStyle/>
          <a:p>
            <a:r>
              <a:rPr lang="zh-TW" altLang="en-US" sz="8800" dirty="0" smtClean="0">
                <a:latin typeface="華康采風體W3" pitchFamily="65" charset="-120"/>
                <a:ea typeface="華康采風體W3" pitchFamily="65" charset="-120"/>
              </a:rPr>
              <a:t>美麗的傷疤</a:t>
            </a:r>
            <a:r>
              <a:rPr lang="zh-TW" altLang="en-US" sz="4400" dirty="0" smtClean="0">
                <a:latin typeface="華康采風體W3" pitchFamily="65" charset="-120"/>
                <a:ea typeface="華康采風體W3" pitchFamily="65" charset="-120"/>
              </a:rPr>
              <a:t>台北 素芬</a:t>
            </a:r>
            <a:endParaRPr lang="zh-TW" altLang="en-US" sz="4400" dirty="0"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57356" y="2500306"/>
            <a:ext cx="6172200" cy="2714644"/>
          </a:xfrm>
        </p:spPr>
        <p:txBody>
          <a:bodyPr>
            <a:normAutofit fontScale="62500" lnSpcReduction="20000"/>
          </a:bodyPr>
          <a:lstStyle/>
          <a:p>
            <a:r>
              <a:rPr lang="zh-TW" altLang="en-US" sz="6500" dirty="0" smtClean="0">
                <a:latin typeface="華康采風體W3" pitchFamily="65" charset="-120"/>
                <a:ea typeface="華康采風體W3" pitchFamily="65" charset="-120"/>
              </a:rPr>
              <a:t>組員</a:t>
            </a:r>
            <a:r>
              <a:rPr lang="en-US" altLang="zh-TW" sz="6500" dirty="0" smtClean="0">
                <a:latin typeface="華康采風體W3" pitchFamily="65" charset="-120"/>
                <a:ea typeface="華康采風體W3" pitchFamily="65" charset="-120"/>
              </a:rPr>
              <a:t>:</a:t>
            </a:r>
            <a:r>
              <a:rPr lang="zh-TW" altLang="en-US" sz="4000" dirty="0" smtClean="0">
                <a:latin typeface="華康采風體W3" pitchFamily="65" charset="-120"/>
                <a:ea typeface="華康采風體W3" pitchFamily="65" charset="-120"/>
              </a:rPr>
              <a:t>  </a:t>
            </a:r>
            <a:r>
              <a:rPr lang="zh-TW" altLang="en-US" sz="5600" dirty="0" smtClean="0">
                <a:latin typeface="華康采風體W3" pitchFamily="65" charset="-120"/>
                <a:ea typeface="華康采風體W3" pitchFamily="65" charset="-120"/>
              </a:rPr>
              <a:t>張崇森 </a:t>
            </a:r>
            <a:endParaRPr lang="en-US" altLang="zh-TW" sz="5600" dirty="0" smtClean="0"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sz="5600" dirty="0" smtClean="0">
                <a:latin typeface="華康采風體W3" pitchFamily="65" charset="-120"/>
                <a:ea typeface="華康采風體W3" pitchFamily="65" charset="-120"/>
              </a:rPr>
              <a:t>       黃春億</a:t>
            </a:r>
            <a:endParaRPr lang="en-US" altLang="zh-TW" sz="5600" dirty="0" smtClean="0"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sz="5600" dirty="0" smtClean="0">
                <a:latin typeface="華康采風體W3" pitchFamily="65" charset="-120"/>
                <a:ea typeface="華康采風體W3" pitchFamily="65" charset="-120"/>
              </a:rPr>
              <a:t>       蕭舜政</a:t>
            </a:r>
            <a:endParaRPr lang="en-US" altLang="zh-TW" sz="5600" dirty="0" smtClean="0"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sz="5600" dirty="0" smtClean="0">
                <a:latin typeface="華康采風體W3" pitchFamily="65" charset="-120"/>
                <a:ea typeface="華康采風體W3" pitchFamily="65" charset="-120"/>
              </a:rPr>
              <a:t>       余珮嫻</a:t>
            </a:r>
            <a:endParaRPr lang="en-US" altLang="zh-TW" sz="5600" dirty="0" smtClean="0"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sz="5600" dirty="0" smtClean="0">
                <a:latin typeface="華康采風體W3" pitchFamily="65" charset="-120"/>
                <a:ea typeface="華康采風體W3" pitchFamily="65" charset="-120"/>
              </a:rPr>
              <a:t>       凃宛伶</a:t>
            </a:r>
            <a:endParaRPr lang="en-US" altLang="zh-TW" sz="5600" dirty="0" smtClean="0">
              <a:latin typeface="華康采風體W3" pitchFamily="65" charset="-120"/>
              <a:ea typeface="華康采風體W3" pitchFamily="65" charset="-120"/>
            </a:endParaRPr>
          </a:p>
          <a:p>
            <a:endParaRPr lang="zh-TW" altLang="en-US" sz="5600" dirty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solidFill>
                  <a:srgbClr val="002060"/>
                </a:solidFill>
                <a:latin typeface="華康采風體W3" pitchFamily="65" charset="-120"/>
                <a:ea typeface="華康采風體W3" pitchFamily="65" charset="-120"/>
              </a:rPr>
              <a:t>女孩的獨白</a:t>
            </a:r>
            <a:endParaRPr lang="zh-TW" altLang="en-US" sz="6000" b="1" dirty="0">
              <a:solidFill>
                <a:srgbClr val="00206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86766" cy="4873752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rgbClr val="002060"/>
                </a:solidFill>
                <a:latin typeface="華康采風體W3" pitchFamily="65" charset="-120"/>
                <a:ea typeface="華康采風體W3" pitchFamily="65" charset="-120"/>
              </a:rPr>
              <a:t>早</a:t>
            </a:r>
            <a:r>
              <a:rPr lang="zh-TW" altLang="en-US" sz="3600" b="1" dirty="0" smtClean="0">
                <a:solidFill>
                  <a:srgbClr val="002060"/>
                </a:solidFill>
                <a:latin typeface="華康采風體W3" pitchFamily="65" charset="-120"/>
                <a:ea typeface="華康采風體W3" pitchFamily="65" charset="-120"/>
              </a:rPr>
              <a:t>知道</a:t>
            </a:r>
            <a:r>
              <a:rPr lang="en-US" altLang="zh-TW" sz="3600" b="1" dirty="0" smtClean="0">
                <a:solidFill>
                  <a:srgbClr val="002060"/>
                </a:solidFill>
                <a:latin typeface="華康采風體W3" pitchFamily="65" charset="-120"/>
                <a:ea typeface="華康采風體W3" pitchFamily="65" charset="-120"/>
              </a:rPr>
              <a:t>…</a:t>
            </a:r>
            <a:r>
              <a:rPr lang="zh-TW" altLang="en-US" sz="3600" b="1" dirty="0" smtClean="0">
                <a:solidFill>
                  <a:srgbClr val="002060"/>
                </a:solidFill>
                <a:latin typeface="華康采風體W3" pitchFamily="65" charset="-120"/>
                <a:ea typeface="華康采風體W3" pitchFamily="65" charset="-120"/>
              </a:rPr>
              <a:t>媽媽</a:t>
            </a:r>
            <a:r>
              <a:rPr lang="zh-TW" altLang="en-US" sz="3600" b="1" dirty="0" smtClean="0">
                <a:solidFill>
                  <a:srgbClr val="002060"/>
                </a:solidFill>
                <a:latin typeface="華康采風體W3" pitchFamily="65" charset="-120"/>
                <a:ea typeface="華康采風體W3" pitchFamily="65" charset="-120"/>
              </a:rPr>
              <a:t>會因為我的一段話而發生意外，我就不會這麼跟妳頂嘴了，也不會不聽話，更不會要求東要求西</a:t>
            </a:r>
            <a:r>
              <a:rPr lang="zh-TW" altLang="en-US" sz="3600" b="1" dirty="0" smtClean="0">
                <a:solidFill>
                  <a:srgbClr val="002060"/>
                </a:solidFill>
                <a:latin typeface="華康采風體W3" pitchFamily="65" charset="-120"/>
                <a:ea typeface="華康采風體W3" pitchFamily="65" charset="-120"/>
              </a:rPr>
              <a:t>的</a:t>
            </a:r>
            <a:r>
              <a:rPr lang="zh-TW" altLang="en-US" sz="3600" b="1" dirty="0" smtClean="0">
                <a:solidFill>
                  <a:srgbClr val="002060"/>
                </a:solidFill>
                <a:latin typeface="華康采風體W3" pitchFamily="65" charset="-120"/>
                <a:ea typeface="華康采風體W3" pitchFamily="65" charset="-120"/>
              </a:rPr>
              <a:t>。</a:t>
            </a:r>
            <a:r>
              <a:rPr lang="zh-TW" altLang="en-US" sz="3600" b="1" dirty="0" smtClean="0">
                <a:solidFill>
                  <a:srgbClr val="002060"/>
                </a:solidFill>
                <a:latin typeface="華康采風體W3" pitchFamily="65" charset="-120"/>
                <a:ea typeface="華康采風體W3" pitchFamily="65" charset="-120"/>
              </a:rPr>
              <a:t>媽媽</a:t>
            </a:r>
            <a:r>
              <a:rPr lang="zh-TW" altLang="en-US" sz="3600" b="1" dirty="0" smtClean="0">
                <a:solidFill>
                  <a:srgbClr val="002060"/>
                </a:solidFill>
                <a:latin typeface="華康采風體W3" pitchFamily="65" charset="-120"/>
                <a:ea typeface="華康采風體W3" pitchFamily="65" charset="-120"/>
              </a:rPr>
              <a:t>對不起</a:t>
            </a:r>
            <a:endParaRPr lang="en-US" altLang="zh-TW" sz="3600" b="1" dirty="0" smtClean="0">
              <a:solidFill>
                <a:srgbClr val="00206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pic>
        <p:nvPicPr>
          <p:cNvPr id="4" name="圖片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1934" y="3857628"/>
            <a:ext cx="4005652" cy="30003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  <a:ln>
            <a:solidFill>
              <a:schemeClr val="bg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zh-TW" altLang="en-US" sz="5400" dirty="0" smtClean="0">
                <a:latin typeface="華康采風體W3" pitchFamily="65" charset="-120"/>
                <a:ea typeface="華康采風體W3" pitchFamily="65" charset="-120"/>
              </a:rPr>
              <a:t>     </a:t>
            </a:r>
            <a:r>
              <a:rPr lang="en-US" altLang="zh-TW" sz="5400" dirty="0" smtClean="0">
                <a:solidFill>
                  <a:srgbClr val="0070C0"/>
                </a:solidFill>
                <a:latin typeface="華康采風體W3" pitchFamily="65" charset="-120"/>
                <a:ea typeface="華康采風體W3" pitchFamily="65" charset="-120"/>
              </a:rPr>
              <a:t>…</a:t>
            </a:r>
            <a:r>
              <a:rPr lang="zh-TW" altLang="en-US" sz="6000" b="1" dirty="0" smtClean="0">
                <a:solidFill>
                  <a:schemeClr val="accent2">
                    <a:lumMod val="75000"/>
                  </a:schemeClr>
                </a:solidFill>
                <a:latin typeface="華康采風體W3" pitchFamily="65" charset="-120"/>
                <a:ea typeface="華康采風體W3" pitchFamily="65" charset="-120"/>
              </a:rPr>
              <a:t>影片</a:t>
            </a:r>
            <a:r>
              <a:rPr lang="zh-TW" altLang="en-US" sz="5400" b="1" dirty="0" smtClean="0">
                <a:solidFill>
                  <a:schemeClr val="accent2">
                    <a:lumMod val="75000"/>
                  </a:schemeClr>
                </a:solidFill>
                <a:latin typeface="華康采風體W3" pitchFamily="65" charset="-120"/>
                <a:ea typeface="華康采風體W3" pitchFamily="65" charset="-120"/>
              </a:rPr>
              <a:t>欣賞</a:t>
            </a:r>
            <a:r>
              <a:rPr lang="en-US" altLang="zh-TW" sz="5400" b="1" dirty="0" smtClean="0">
                <a:solidFill>
                  <a:schemeClr val="accent2">
                    <a:lumMod val="75000"/>
                  </a:schemeClr>
                </a:solidFill>
                <a:latin typeface="華康采風體W3" pitchFamily="65" charset="-120"/>
                <a:ea typeface="華康采風體W3" pitchFamily="65" charset="-120"/>
              </a:rPr>
              <a:t>…</a:t>
            </a:r>
            <a:endParaRPr lang="zh-TW" altLang="en-US" sz="5400" b="1" dirty="0">
              <a:solidFill>
                <a:schemeClr val="accent2">
                  <a:lumMod val="75000"/>
                </a:schemeClr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28662" y="2357430"/>
            <a:ext cx="7467600" cy="107157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zh-TW" altLang="en-US" sz="4800" b="1" cap="small" dirty="0" smtClean="0">
                <a:solidFill>
                  <a:schemeClr val="tx2"/>
                </a:solidFill>
                <a:latin typeface="華康采風體W3" pitchFamily="65" charset="-120"/>
                <a:ea typeface="華康采風體W3" pitchFamily="65" charset="-120"/>
                <a:cs typeface="+mj-cs"/>
              </a:rPr>
              <a:t>    </a:t>
            </a:r>
            <a:r>
              <a:rPr lang="zh-TW" altLang="en-US" sz="4800" b="1" cap="small" dirty="0" smtClean="0">
                <a:solidFill>
                  <a:srgbClr val="002060"/>
                </a:solidFill>
                <a:latin typeface="華康采風體W3" pitchFamily="65" charset="-120"/>
                <a:ea typeface="華康采風體W3" pitchFamily="65" charset="-120"/>
                <a:cs typeface="+mj-cs"/>
                <a:hlinkClick r:id="rId2" action="ppaction://hlinkfile"/>
              </a:rPr>
              <a:t>愛說謊的媽媽</a:t>
            </a:r>
            <a:endParaRPr lang="en-US" altLang="zh-TW" sz="4800" b="1" cap="small" dirty="0" smtClean="0">
              <a:solidFill>
                <a:srgbClr val="002060"/>
              </a:solidFill>
              <a:latin typeface="華康采風體W3" pitchFamily="65" charset="-120"/>
              <a:ea typeface="華康采風體W3" pitchFamily="65" charset="-120"/>
              <a:cs typeface="+mj-cs"/>
            </a:endParaRPr>
          </a:p>
          <a:p>
            <a:pPr>
              <a:buFont typeface="Wingdings" pitchFamily="2" charset="2"/>
              <a:buChar char="Ø"/>
            </a:pPr>
            <a:r>
              <a:rPr lang="zh-TW" altLang="en-US" sz="4800" b="1" cap="small" dirty="0" smtClean="0">
                <a:solidFill>
                  <a:srgbClr val="002060"/>
                </a:solidFill>
                <a:latin typeface="華康采風體W3" pitchFamily="65" charset="-120"/>
                <a:ea typeface="華康采風體W3" pitchFamily="65" charset="-120"/>
                <a:cs typeface="+mj-cs"/>
              </a:rPr>
              <a:t>      </a:t>
            </a:r>
            <a:r>
              <a:rPr lang="zh-TW" altLang="en-US" sz="4800" b="1" u="sng" cap="small" dirty="0" smtClean="0">
                <a:solidFill>
                  <a:srgbClr val="002060"/>
                </a:solidFill>
                <a:latin typeface="華康采風體W3" pitchFamily="65" charset="-120"/>
                <a:ea typeface="華康采風體W3" pitchFamily="65" charset="-120"/>
                <a:cs typeface="+mj-cs"/>
                <a:hlinkClick r:id="rId3" action="ppaction://hlinkfile"/>
              </a:rPr>
              <a:t>媽媽之歌</a:t>
            </a:r>
            <a:endParaRPr lang="zh-TW" altLang="en-US" sz="4800" b="1" u="sng" cap="small" dirty="0" smtClean="0">
              <a:solidFill>
                <a:srgbClr val="002060"/>
              </a:solidFill>
              <a:latin typeface="華康采風體W3" pitchFamily="65" charset="-120"/>
              <a:ea typeface="華康采風體W3" pitchFamily="65" charset="-120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zh-TW" altLang="en-US" sz="3200" b="1" dirty="0" smtClean="0">
                <a:latin typeface="華康采風體W3" pitchFamily="65" charset="-120"/>
                <a:ea typeface="華康采風體W3" pitchFamily="65" charset="-120"/>
              </a:rPr>
              <a:t> </a:t>
            </a:r>
            <a:r>
              <a:rPr lang="zh-TW" altLang="en-US" sz="8000" b="1" dirty="0" smtClean="0">
                <a:solidFill>
                  <a:srgbClr val="7030A0"/>
                </a:solidFill>
                <a:latin typeface="華康采風體W3" pitchFamily="65" charset="-120"/>
                <a:ea typeface="華康采風體W3" pitchFamily="65" charset="-120"/>
              </a:rPr>
              <a:t>心得感想</a:t>
            </a:r>
            <a:endParaRPr lang="zh-TW" altLang="en-US" sz="8000" b="1" dirty="0">
              <a:solidFill>
                <a:srgbClr val="7030A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u"/>
            </a:pPr>
            <a:r>
              <a:rPr lang="zh-TW" altLang="en-US" sz="3200" b="1" dirty="0" smtClean="0">
                <a:latin typeface="華康采風體W3" pitchFamily="65" charset="-120"/>
                <a:ea typeface="華康采風體W3" pitchFamily="65" charset="-120"/>
              </a:rPr>
              <a:t>這篇文章主要是告訴我們父母親對我們的愛是無私的。就像紙船印象和背影中訴說父母對小孩們的呵護與關愛。每個父母親都希望自己的小孩可以一路平安健健康康的長大，有自己的想法。</a:t>
            </a:r>
            <a:endParaRPr lang="en-US" altLang="zh-TW" sz="3200" b="1" dirty="0" smtClean="0">
              <a:latin typeface="華康采風體W3" pitchFamily="65" charset="-120"/>
              <a:ea typeface="華康采風體W3" pitchFamily="65" charset="-120"/>
            </a:endParaRPr>
          </a:p>
          <a:p>
            <a:endParaRPr lang="en-US" altLang="zh-TW" sz="3200" b="1" dirty="0" smtClean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latin typeface="華康采風體W3" pitchFamily="65" charset="-120"/>
                <a:ea typeface="華康采風體W3" pitchFamily="65" charset="-120"/>
              </a:rPr>
              <a:t>  </a:t>
            </a:r>
            <a:r>
              <a:rPr lang="zh-TW" altLang="en-US" sz="5400" b="1" dirty="0" smtClean="0">
                <a:solidFill>
                  <a:srgbClr val="57257D"/>
                </a:solidFill>
                <a:latin typeface="華康采風體W3" pitchFamily="65" charset="-120"/>
                <a:ea typeface="華康采風體W3" pitchFamily="65" charset="-120"/>
              </a:rPr>
              <a:t>報告完成。謝謝大家</a:t>
            </a:r>
            <a:endParaRPr lang="zh-TW" altLang="en-US" sz="5400" b="1" dirty="0">
              <a:solidFill>
                <a:srgbClr val="57257D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pic>
        <p:nvPicPr>
          <p:cNvPr id="4" name="內容版面配置區 3" descr="喬巴-2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14348" y="2067188"/>
            <a:ext cx="5286412" cy="4790812"/>
          </a:xfrm>
        </p:spPr>
      </p:pic>
      <p:sp>
        <p:nvSpPr>
          <p:cNvPr id="6" name="文字方塊 5"/>
          <p:cNvSpPr txBox="1"/>
          <p:nvPr/>
        </p:nvSpPr>
        <p:spPr>
          <a:xfrm>
            <a:off x="5715008" y="1643050"/>
            <a:ext cx="30718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000" b="1" dirty="0" err="1" smtClean="0">
                <a:solidFill>
                  <a:schemeClr val="accent5">
                    <a:lumMod val="50000"/>
                  </a:schemeClr>
                </a:solidFill>
                <a:latin typeface="華康采風體W3" pitchFamily="65" charset="-120"/>
                <a:ea typeface="華康采風體W3" pitchFamily="65" charset="-120"/>
              </a:rPr>
              <a:t>ByeBye</a:t>
            </a:r>
            <a:r>
              <a:rPr lang="en-US" altLang="zh-TW" sz="6000" b="1" dirty="0" smtClean="0">
                <a:solidFill>
                  <a:schemeClr val="accent5">
                    <a:lumMod val="50000"/>
                  </a:schemeClr>
                </a:solidFill>
                <a:latin typeface="華康采風體W3" pitchFamily="65" charset="-120"/>
                <a:ea typeface="華康采風體W3" pitchFamily="65" charset="-120"/>
              </a:rPr>
              <a:t>~</a:t>
            </a:r>
            <a:endParaRPr lang="zh-TW" altLang="en-US" sz="6000" b="1" dirty="0">
              <a:solidFill>
                <a:schemeClr val="accent5">
                  <a:lumMod val="50000"/>
                </a:schemeClr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57158" y="142852"/>
            <a:ext cx="8215370" cy="6215106"/>
          </a:xfrm>
        </p:spPr>
        <p:txBody>
          <a:bodyPr>
            <a:normAutofit/>
          </a:bodyPr>
          <a:lstStyle/>
          <a:p>
            <a:r>
              <a:rPr lang="zh-TW" altLang="en-US" sz="5400" dirty="0" smtClean="0">
                <a:latin typeface="華康采風體W3" pitchFamily="65" charset="-120"/>
                <a:ea typeface="華康采風體W3" pitchFamily="65" charset="-120"/>
              </a:rPr>
              <a:t>        </a:t>
            </a:r>
            <a:r>
              <a:rPr lang="zh-TW" altLang="en-US" sz="8000" b="1" dirty="0" smtClean="0">
                <a:latin typeface="華康采風體W3" pitchFamily="65" charset="-120"/>
                <a:ea typeface="華康采風體W3" pitchFamily="65" charset="-120"/>
              </a:rPr>
              <a:t>大綱</a:t>
            </a:r>
            <a:endParaRPr lang="en-US" altLang="zh-TW" sz="8000" b="1" dirty="0" smtClean="0">
              <a:latin typeface="華康采風體W3" pitchFamily="65" charset="-120"/>
              <a:ea typeface="華康采風體W3" pitchFamily="65" charset="-120"/>
            </a:endParaRPr>
          </a:p>
          <a:p>
            <a:r>
              <a:rPr lang="en-US" altLang="zh-TW" sz="4400" b="1" dirty="0" smtClean="0">
                <a:latin typeface="華康采風體W3" pitchFamily="65" charset="-120"/>
                <a:ea typeface="華康采風體W3" pitchFamily="65" charset="-120"/>
              </a:rPr>
              <a:t>1.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文章共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讀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r>
              <a:rPr lang="en-US" altLang="zh-TW" sz="4400" b="1" dirty="0" smtClean="0">
                <a:latin typeface="華康采風體W3" pitchFamily="65" charset="-120"/>
                <a:ea typeface="華康采風體W3" pitchFamily="65" charset="-120"/>
              </a:rPr>
              <a:t>2.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戲劇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表演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r>
              <a:rPr lang="en-US" altLang="zh-TW" sz="4400" b="1" dirty="0" smtClean="0">
                <a:latin typeface="華康采風體W3" pitchFamily="65" charset="-120"/>
                <a:ea typeface="華康采風體W3" pitchFamily="65" charset="-120"/>
              </a:rPr>
              <a:t>3.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影片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欣賞</a:t>
            </a:r>
            <a:endParaRPr lang="zh-TW" altLang="en-US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r>
              <a:rPr lang="en-US" altLang="zh-TW" sz="4400" b="1" dirty="0" smtClean="0">
                <a:latin typeface="華康采風體W3" pitchFamily="65" charset="-120"/>
                <a:ea typeface="華康采風體W3" pitchFamily="65" charset="-120"/>
              </a:rPr>
              <a:t>4.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心得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28596" y="214290"/>
            <a:ext cx="8229600" cy="6357982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latin typeface="華康采風體W3" pitchFamily="65" charset="-120"/>
                <a:ea typeface="華康采風體W3" pitchFamily="65" charset="-120"/>
              </a:rPr>
              <a:t>記憶中的媽媽很喜歡穿洋裝，尤其是小細點花色的洋裝。曾幾何時，媽媽不再穿洋裝了，即使再炎熱的天氣，她永遠是上衣搭配長褲。</a:t>
            </a:r>
          </a:p>
          <a:p>
            <a:endParaRPr lang="zh-TW" altLang="en-US" dirty="0"/>
          </a:p>
        </p:txBody>
      </p:sp>
      <p:pic>
        <p:nvPicPr>
          <p:cNvPr id="4" name="圖片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786058"/>
            <a:ext cx="1857388" cy="3927601"/>
          </a:xfrm>
          <a:prstGeom prst="rect">
            <a:avLst/>
          </a:prstGeom>
        </p:spPr>
      </p:pic>
      <p:pic>
        <p:nvPicPr>
          <p:cNvPr id="5" name="圖片 4" descr="下載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2714620"/>
            <a:ext cx="2461864" cy="4000528"/>
          </a:xfrm>
          <a:prstGeom prst="rect">
            <a:avLst/>
          </a:prstGeom>
        </p:spPr>
      </p:pic>
      <p:sp>
        <p:nvSpPr>
          <p:cNvPr id="6" name="向右箭號 5"/>
          <p:cNvSpPr/>
          <p:nvPr/>
        </p:nvSpPr>
        <p:spPr>
          <a:xfrm>
            <a:off x="3357554" y="4929198"/>
            <a:ext cx="1214446" cy="5715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357158" y="214290"/>
            <a:ext cx="8286808" cy="3929090"/>
          </a:xfrm>
        </p:spPr>
        <p:txBody>
          <a:bodyPr/>
          <a:lstStyle/>
          <a:p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多年後我才知道，原來媽媽想遮醜─她的兩腳膝蓋變成黑色的，而且凹凸不平；而我，竟是那個始作俑者！媽媽怕我難過，一直不敢讓我知道。若非小弟無意中說出，我可能永遠被蒙在鼓裡。</a:t>
            </a:r>
          </a:p>
          <a:p>
            <a:endParaRPr lang="zh-TW" altLang="en-US" dirty="0"/>
          </a:p>
        </p:txBody>
      </p:sp>
      <p:pic>
        <p:nvPicPr>
          <p:cNvPr id="1026" name="Picture 2" descr="C:\Program Files\Microsoft Office\MEDIA\CAGCAT10\j015776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571876"/>
            <a:ext cx="2619189" cy="2643206"/>
          </a:xfrm>
          <a:prstGeom prst="rect">
            <a:avLst/>
          </a:prstGeom>
          <a:noFill/>
        </p:spPr>
      </p:pic>
      <p:pic>
        <p:nvPicPr>
          <p:cNvPr id="5" name="圖片 4" descr="images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3857604"/>
            <a:ext cx="2308899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2214554"/>
            <a:ext cx="8229600" cy="4500594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那</a:t>
            </a:r>
            <a:r>
              <a:rPr lang="zh-TW" altLang="en-US" sz="4000" b="1" dirty="0">
                <a:latin typeface="華康采風體W3" pitchFamily="65" charset="-120"/>
                <a:ea typeface="華康采風體W3" pitchFamily="65" charset="-120"/>
              </a:rPr>
              <a:t>是我在台北讀大學時，有一天，忽然肚子絞痛，緊急送到榮總，醫生來來去去，就是查不出原因。住在南部的媽媽心急如焚，卻因照顧生病的爸爸，不能北上看我。於是，她央請小弟騎摩托車載她去「王爺宮」拜拜</a:t>
            </a:r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。</a:t>
            </a:r>
            <a:endParaRPr lang="zh-TW" altLang="en-US" sz="4000" b="1" dirty="0">
              <a:latin typeface="華康采風體W3" pitchFamily="65" charset="-120"/>
              <a:ea typeface="華康采風體W3" pitchFamily="65" charset="-120"/>
            </a:endParaRPr>
          </a:p>
        </p:txBody>
      </p:sp>
      <p:pic>
        <p:nvPicPr>
          <p:cNvPr id="4" name="圖片 3" descr="肚子痛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2150" y="0"/>
            <a:ext cx="3371850" cy="2390775"/>
          </a:xfrm>
          <a:prstGeom prst="rect">
            <a:avLst/>
          </a:prstGeom>
        </p:spPr>
      </p:pic>
      <p:pic>
        <p:nvPicPr>
          <p:cNvPr id="5" name="圖片 4" descr="肚子痛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0"/>
            <a:ext cx="4786346" cy="23931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7972452" cy="6286544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沒想到碎石子路滑，小弟在去程中摔車，待扶起媽媽，只見媽媽兩腳膝蓋血肉模楜，甚至見骨；小弟臉色蒼白地想送媽媽去就醫，媽媽卻堅持先去「王爺宮」燒香，求王爺保佑我平安無事，然後才心甘情願地讓小弟載她去醫院。</a:t>
            </a:r>
            <a:endParaRPr lang="zh-TW" altLang="en-US" sz="4000" b="1" dirty="0">
              <a:latin typeface="華康采風體W3" pitchFamily="65" charset="-120"/>
              <a:ea typeface="華康采風體W3" pitchFamily="65" charset="-120"/>
            </a:endParaRPr>
          </a:p>
        </p:txBody>
      </p:sp>
      <p:pic>
        <p:nvPicPr>
          <p:cNvPr id="4" name="圖片 3" descr="下載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500570"/>
            <a:ext cx="2357430" cy="2357430"/>
          </a:xfrm>
          <a:prstGeom prst="rect">
            <a:avLst/>
          </a:prstGeom>
        </p:spPr>
      </p:pic>
      <p:pic>
        <p:nvPicPr>
          <p:cNvPr id="5" name="圖片 4" descr="下載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4698247"/>
            <a:ext cx="2857520" cy="21597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357166"/>
            <a:ext cx="7972452" cy="6116786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遠在台北的我，每天在榮總嗯嗯唉唉的，就是查不出原因，一直待到第七天，肚子忽然就不痛了，辦好出院手續回家，跟媽媽打了個報平安的電話，媽媽很高興，但自己受傷的事卻隻字不提。</a:t>
            </a:r>
            <a:endParaRPr lang="zh-TW" altLang="en-US" sz="4000" b="1" dirty="0">
              <a:latin typeface="華康采風體W3" pitchFamily="65" charset="-120"/>
              <a:ea typeface="華康采風體W3" pitchFamily="65" charset="-120"/>
            </a:endParaRPr>
          </a:p>
        </p:txBody>
      </p:sp>
      <p:pic>
        <p:nvPicPr>
          <p:cNvPr id="4" name="圖片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14" y="4286256"/>
            <a:ext cx="5722560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115328" cy="6045348"/>
          </a:xfrm>
        </p:spPr>
        <p:txBody>
          <a:bodyPr>
            <a:normAutofit/>
          </a:bodyPr>
          <a:lstStyle/>
          <a:p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也許是耽擱了療傷時機，媽媽的膝蓋從此變成黑色的；尤其是她晚年學佛，每次拜佛時，看著她強忍痛楚、辛苦地跪拜，我總是忍不住紅了眼。</a:t>
            </a:r>
            <a:endParaRPr lang="zh-TW" altLang="en-US" sz="4000" b="1" dirty="0">
              <a:latin typeface="華康采風體W3" pitchFamily="65" charset="-120"/>
              <a:ea typeface="華康采風體W3" pitchFamily="65" charset="-120"/>
            </a:endParaRPr>
          </a:p>
        </p:txBody>
      </p:sp>
      <p:pic>
        <p:nvPicPr>
          <p:cNvPr id="4" name="圖片 3" descr="images (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3553091"/>
            <a:ext cx="2191299" cy="3304909"/>
          </a:xfrm>
          <a:prstGeom prst="rect">
            <a:avLst/>
          </a:prstGeom>
        </p:spPr>
      </p:pic>
      <p:pic>
        <p:nvPicPr>
          <p:cNvPr id="5" name="圖片 4" descr="images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4071918"/>
            <a:ext cx="2786082" cy="2786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28596" y="357166"/>
            <a:ext cx="8215370" cy="3929090"/>
          </a:xfrm>
        </p:spPr>
        <p:txBody>
          <a:bodyPr>
            <a:normAutofit fontScale="70000" lnSpcReduction="20000"/>
          </a:bodyPr>
          <a:lstStyle/>
          <a:p>
            <a:r>
              <a:rPr lang="zh-TW" altLang="en-US" sz="4000" b="1" dirty="0" smtClean="0">
                <a:latin typeface="華康采風體W3" pitchFamily="65" charset="-120"/>
                <a:ea typeface="華康采風體W3" pitchFamily="65" charset="-120"/>
              </a:rPr>
              <a:t> </a:t>
            </a:r>
            <a:r>
              <a:rPr lang="zh-TW" altLang="en-US" sz="6300" b="1" dirty="0" smtClean="0">
                <a:latin typeface="華康采風體W3" pitchFamily="65" charset="-120"/>
                <a:ea typeface="華康采風體W3" pitchFamily="65" charset="-120"/>
              </a:rPr>
              <a:t>我們來欣賞一段戲劇表演吧</a:t>
            </a:r>
            <a:r>
              <a:rPr lang="en-US" altLang="zh-TW" sz="6300" b="1" dirty="0" smtClean="0">
                <a:latin typeface="華康采風體W3" pitchFamily="65" charset="-120"/>
                <a:ea typeface="華康采風體W3" pitchFamily="65" charset="-120"/>
              </a:rPr>
              <a:t>!!!</a:t>
            </a:r>
          </a:p>
          <a:p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演員介紹</a:t>
            </a:r>
            <a:r>
              <a:rPr lang="en-US" altLang="zh-TW" sz="4400" b="1" dirty="0" smtClean="0">
                <a:latin typeface="華康采風體W3" pitchFamily="65" charset="-120"/>
                <a:ea typeface="華康采風體W3" pitchFamily="65" charset="-120"/>
              </a:rPr>
              <a:t>:</a:t>
            </a:r>
          </a:p>
          <a:p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旁白</a:t>
            </a:r>
            <a:r>
              <a:rPr lang="en-US" altLang="zh-TW" sz="4400" b="1" dirty="0" smtClean="0">
                <a:latin typeface="華康采風體W3" pitchFamily="65" charset="-120"/>
                <a:ea typeface="華康采風體W3" pitchFamily="65" charset="-120"/>
              </a:rPr>
              <a:t>: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張崇森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媽媽</a:t>
            </a:r>
            <a:r>
              <a:rPr lang="en-US" altLang="zh-TW" sz="4400" b="1" dirty="0" smtClean="0">
                <a:latin typeface="華康采風體W3" pitchFamily="65" charset="-120"/>
                <a:ea typeface="華康采風體W3" pitchFamily="65" charset="-120"/>
              </a:rPr>
              <a:t>: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余珮嫻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女兒</a:t>
            </a:r>
            <a:r>
              <a:rPr lang="en-US" altLang="zh-TW" sz="4400" b="1" dirty="0" smtClean="0">
                <a:latin typeface="華康采風體W3" pitchFamily="65" charset="-120"/>
                <a:ea typeface="華康采風體W3" pitchFamily="65" charset="-120"/>
              </a:rPr>
              <a:t>: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凃宛伶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駕駛員</a:t>
            </a:r>
            <a:r>
              <a:rPr lang="en-US" altLang="zh-TW" sz="4400" b="1" dirty="0" smtClean="0">
                <a:latin typeface="華康采風體W3" pitchFamily="65" charset="-120"/>
                <a:ea typeface="華康采風體W3" pitchFamily="65" charset="-120"/>
              </a:rPr>
              <a:t>: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黃春億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旁觀者</a:t>
            </a:r>
            <a:r>
              <a:rPr lang="en-US" altLang="zh-TW" sz="4400" b="1" dirty="0" smtClean="0">
                <a:latin typeface="華康采風體W3" pitchFamily="65" charset="-120"/>
                <a:ea typeface="華康采風體W3" pitchFamily="65" charset="-120"/>
              </a:rPr>
              <a:t>: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蕭舜政 余冠霖 謝育騰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醫護人員</a:t>
            </a:r>
            <a:r>
              <a:rPr lang="en-US" altLang="zh-TW" sz="4400" b="1" dirty="0" smtClean="0">
                <a:latin typeface="華康采風體W3" pitchFamily="65" charset="-120"/>
                <a:ea typeface="華康采風體W3" pitchFamily="65" charset="-120"/>
              </a:rPr>
              <a:t>:</a:t>
            </a:r>
            <a:r>
              <a:rPr lang="zh-TW" altLang="en-US" sz="4400" b="1" dirty="0" smtClean="0">
                <a:latin typeface="華康采風體W3" pitchFamily="65" charset="-120"/>
                <a:ea typeface="華康采風體W3" pitchFamily="65" charset="-120"/>
              </a:rPr>
              <a:t>鄭福輝 林美伶</a:t>
            </a: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en-US" altLang="zh-TW" sz="4400" b="1" dirty="0" smtClean="0">
              <a:latin typeface="華康采風體W3" pitchFamily="65" charset="-120"/>
              <a:ea typeface="華康采風體W3" pitchFamily="65" charset="-120"/>
            </a:endParaRPr>
          </a:p>
        </p:txBody>
      </p:sp>
      <p:pic>
        <p:nvPicPr>
          <p:cNvPr id="4" name="圖片 3" descr="images (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4357694"/>
            <a:ext cx="2683249" cy="2500306"/>
          </a:xfrm>
          <a:prstGeom prst="rect">
            <a:avLst/>
          </a:prstGeom>
        </p:spPr>
      </p:pic>
      <p:pic>
        <p:nvPicPr>
          <p:cNvPr id="5" name="圖片 4" descr="images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36" y="1142984"/>
            <a:ext cx="2500330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314</TotalTime>
  <Words>522</Words>
  <Application>Microsoft Office PowerPoint</Application>
  <PresentationFormat>如螢幕大小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壁窗</vt:lpstr>
      <vt:lpstr>美麗的傷疤台北 素芬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女孩的獨白</vt:lpstr>
      <vt:lpstr>     …影片欣賞…</vt:lpstr>
      <vt:lpstr> 心得感想</vt:lpstr>
      <vt:lpstr>  報告完成。謝謝大家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Win7User</dc:creator>
  <cp:lastModifiedBy>Win7User</cp:lastModifiedBy>
  <cp:revision>28</cp:revision>
  <dcterms:created xsi:type="dcterms:W3CDTF">2014-05-26T04:48:01Z</dcterms:created>
  <dcterms:modified xsi:type="dcterms:W3CDTF">2014-06-11T02:56:02Z</dcterms:modified>
</cp:coreProperties>
</file>