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99" r:id="rId2"/>
    <p:sldId id="420" r:id="rId3"/>
    <p:sldId id="421" r:id="rId4"/>
    <p:sldId id="422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009900"/>
    <a:srgbClr val="FF66FF"/>
    <a:srgbClr val="FF00FF"/>
    <a:srgbClr val="FF3399"/>
    <a:srgbClr val="996600"/>
    <a:srgbClr val="FF3300"/>
    <a:srgbClr val="CC9900"/>
    <a:srgbClr val="FF0066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39" autoAdjust="0"/>
  </p:normalViewPr>
  <p:slideViewPr>
    <p:cSldViewPr>
      <p:cViewPr varScale="1">
        <p:scale>
          <a:sx n="65" d="100"/>
          <a:sy n="65" d="100"/>
        </p:scale>
        <p:origin x="-4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FB26B-E6CE-4675-9A20-9843D12E3FE9}" type="datetimeFigureOut">
              <a:rPr lang="zh-TW" altLang="en-US" smtClean="0"/>
              <a:t>2013/5/29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94659-8358-41E5-BC1E-C46EC6EA6F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3432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25A9-807A-4FCE-9490-213F9FD5899B}" type="datetimeFigureOut">
              <a:rPr lang="zh-TW" altLang="en-US" smtClean="0"/>
              <a:t>2013/5/29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C16D-D74A-435E-9348-C0AD756393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8514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25A9-807A-4FCE-9490-213F9FD5899B}" type="datetimeFigureOut">
              <a:rPr lang="zh-TW" altLang="en-US" smtClean="0"/>
              <a:t>2013/5/29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C16D-D74A-435E-9348-C0AD756393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5260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25A9-807A-4FCE-9490-213F9FD5899B}" type="datetimeFigureOut">
              <a:rPr lang="zh-TW" altLang="en-US" smtClean="0"/>
              <a:t>2013/5/29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C16D-D74A-435E-9348-C0AD756393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8653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25A9-807A-4FCE-9490-213F9FD5899B}" type="datetimeFigureOut">
              <a:rPr lang="zh-TW" altLang="en-US" smtClean="0"/>
              <a:t>2013/5/29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C16D-D74A-435E-9348-C0AD756393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0177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25A9-807A-4FCE-9490-213F9FD5899B}" type="datetimeFigureOut">
              <a:rPr lang="zh-TW" altLang="en-US" smtClean="0"/>
              <a:t>2013/5/29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C16D-D74A-435E-9348-C0AD756393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4797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25A9-807A-4FCE-9490-213F9FD5899B}" type="datetimeFigureOut">
              <a:rPr lang="zh-TW" altLang="en-US" smtClean="0"/>
              <a:t>2013/5/29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C16D-D74A-435E-9348-C0AD756393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4751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25A9-807A-4FCE-9490-213F9FD5899B}" type="datetimeFigureOut">
              <a:rPr lang="zh-TW" altLang="en-US" smtClean="0"/>
              <a:t>2013/5/29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C16D-D74A-435E-9348-C0AD756393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4665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25A9-807A-4FCE-9490-213F9FD5899B}" type="datetimeFigureOut">
              <a:rPr lang="zh-TW" altLang="en-US" smtClean="0"/>
              <a:t>2013/5/29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C16D-D74A-435E-9348-C0AD756393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9277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25A9-807A-4FCE-9490-213F9FD5899B}" type="datetimeFigureOut">
              <a:rPr lang="zh-TW" altLang="en-US" smtClean="0"/>
              <a:t>2013/5/29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C16D-D74A-435E-9348-C0AD756393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9814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25A9-807A-4FCE-9490-213F9FD5899B}" type="datetimeFigureOut">
              <a:rPr lang="zh-TW" altLang="en-US" smtClean="0"/>
              <a:t>2013/5/29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C16D-D74A-435E-9348-C0AD756393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9668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25A9-807A-4FCE-9490-213F9FD5899B}" type="datetimeFigureOut">
              <a:rPr lang="zh-TW" altLang="en-US" smtClean="0"/>
              <a:t>2013/5/29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C16D-D74A-435E-9348-C0AD756393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939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425A9-807A-4FCE-9490-213F9FD5899B}" type="datetimeFigureOut">
              <a:rPr lang="zh-TW" altLang="en-US" smtClean="0"/>
              <a:t>2013/5/29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BC16D-D74A-435E-9348-C0AD756393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556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-XVLgKOHkDM&amp;list=RD02pfE5ncSY_b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pic>
        <p:nvPicPr>
          <p:cNvPr id="2052" name="Picture 4" descr="圖片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507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003894" y="5737174"/>
            <a:ext cx="1584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800" b="1" dirty="0" smtClean="0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102.05.28</a:t>
            </a:r>
            <a:endParaRPr lang="en-US" altLang="zh-TW" sz="1800" b="1" dirty="0">
              <a:solidFill>
                <a:srgbClr val="FF99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文字方塊 1"/>
          <p:cNvSpPr txBox="1">
            <a:spLocks noChangeArrowheads="1"/>
          </p:cNvSpPr>
          <p:nvPr/>
        </p:nvSpPr>
        <p:spPr bwMode="auto">
          <a:xfrm>
            <a:off x="466725" y="2070474"/>
            <a:ext cx="252028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zh-TW" altLang="en-US" sz="4000" b="1" dirty="0" smtClean="0">
                <a:solidFill>
                  <a:srgbClr val="FF6699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6600" b="1" dirty="0" smtClean="0">
                <a:solidFill>
                  <a:srgbClr val="996600"/>
                </a:solidFill>
                <a:latin typeface="微軟正黑體" pitchFamily="34" charset="-120"/>
                <a:ea typeface="微軟正黑體" pitchFamily="34" charset="-120"/>
              </a:rPr>
              <a:t>夢</a:t>
            </a:r>
            <a:endParaRPr lang="en-US" altLang="zh-TW" sz="6600" b="1" dirty="0" smtClean="0">
              <a:solidFill>
                <a:srgbClr val="9966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6600" b="1" dirty="0">
                <a:solidFill>
                  <a:srgbClr val="996600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6600" b="1" dirty="0" smtClean="0">
                <a:solidFill>
                  <a:srgbClr val="996600"/>
                </a:solidFill>
                <a:latin typeface="微軟正黑體" pitchFamily="34" charset="-120"/>
                <a:ea typeface="微軟正黑體" pitchFamily="34" charset="-120"/>
              </a:rPr>
              <a:t>      想 </a:t>
            </a:r>
            <a:r>
              <a:rPr lang="zh-TW" altLang="en-US" sz="4000" b="1" dirty="0" smtClean="0">
                <a:solidFill>
                  <a:srgbClr val="996600"/>
                </a:solidFill>
                <a:latin typeface="微軟正黑體" pitchFamily="34" charset="-120"/>
                <a:ea typeface="微軟正黑體" pitchFamily="34" charset="-120"/>
              </a:rPr>
              <a:t>              </a:t>
            </a:r>
            <a:endParaRPr lang="en-US" altLang="zh-TW" sz="4000" b="1" dirty="0">
              <a:solidFill>
                <a:srgbClr val="FF6699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5436096" y="5618401"/>
            <a:ext cx="18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rgbClr val="800080"/>
                </a:solidFill>
                <a:latin typeface="微軟正黑體" pitchFamily="34" charset="-120"/>
                <a:ea typeface="微軟正黑體" pitchFamily="34" charset="-120"/>
              </a:rPr>
              <a:t>山上國中</a:t>
            </a:r>
            <a:endParaRPr lang="en-US" altLang="zh-TW" sz="2800" b="1" dirty="0" smtClean="0">
              <a:solidFill>
                <a:srgbClr val="800080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b="1" dirty="0" smtClean="0">
                <a:solidFill>
                  <a:srgbClr val="800080"/>
                </a:solidFill>
                <a:latin typeface="微軟正黑體" pitchFamily="34" charset="-120"/>
                <a:ea typeface="微軟正黑體" pitchFamily="34" charset="-120"/>
              </a:rPr>
              <a:t>  </a:t>
            </a:r>
            <a:endParaRPr lang="zh-TW" altLang="en-US" sz="2800" b="1" dirty="0">
              <a:solidFill>
                <a:srgbClr val="80008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66725" y="206363"/>
            <a:ext cx="821055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48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微軟正黑體" pitchFamily="34" charset="-120"/>
              </a:rPr>
              <a:t>101</a:t>
            </a:r>
            <a:r>
              <a:rPr lang="zh-TW" altLang="en-US" sz="48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微軟正黑體" pitchFamily="34" charset="-120"/>
              </a:rPr>
              <a:t>學年度下學期感恩日</a:t>
            </a:r>
            <a:r>
              <a:rPr lang="en-US" altLang="zh-TW" sz="4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微軟正黑體" pitchFamily="34" charset="-120"/>
              </a:rPr>
              <a:t>(14)</a:t>
            </a:r>
            <a:endParaRPr lang="zh-TW" altLang="en-US" sz="4800" b="1" dirty="0">
              <a:solidFill>
                <a:srgbClr val="008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306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Picture 4" descr="圖片1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6" y="0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971600" y="476672"/>
            <a:ext cx="44165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400" b="1" dirty="0" smtClean="0">
                <a:solidFill>
                  <a:srgbClr val="FF0066"/>
                </a:solidFill>
                <a:latin typeface="華康古印體" pitchFamily="65" charset="-120"/>
                <a:ea typeface="華康古印體" pitchFamily="65" charset="-120"/>
              </a:rPr>
              <a:t> </a:t>
            </a:r>
            <a:r>
              <a:rPr lang="en-US" altLang="zh-TW" sz="4400" b="1" dirty="0" smtClean="0">
                <a:solidFill>
                  <a:srgbClr val="FF66FF"/>
                </a:solidFill>
                <a:latin typeface="華康古印體" pitchFamily="65" charset="-120"/>
                <a:ea typeface="華康古印體" pitchFamily="65" charset="-120"/>
              </a:rPr>
              <a:t>12</a:t>
            </a:r>
            <a:r>
              <a:rPr lang="zh-TW" altLang="en-US" sz="4400" b="1" dirty="0" smtClean="0">
                <a:solidFill>
                  <a:srgbClr val="FF66FF"/>
                </a:solidFill>
                <a:latin typeface="華康古印體" pitchFamily="65" charset="-120"/>
                <a:ea typeface="華康古印體" pitchFamily="65" charset="-120"/>
              </a:rPr>
              <a:t>歲孩子的</a:t>
            </a:r>
            <a:r>
              <a:rPr lang="zh-TW" altLang="en-US" sz="4400" b="1" dirty="0" smtClean="0">
                <a:solidFill>
                  <a:srgbClr val="FF66FF"/>
                </a:solidFill>
                <a:latin typeface="華康古印體" pitchFamily="65" charset="-120"/>
                <a:ea typeface="華康古印體" pitchFamily="65" charset="-120"/>
                <a:hlinkClick r:id="rId3"/>
              </a:rPr>
              <a:t>夢想</a:t>
            </a:r>
            <a:endParaRPr lang="en-US" altLang="zh-TW" sz="4400" b="1" dirty="0">
              <a:solidFill>
                <a:srgbClr val="FF66FF"/>
              </a:solidFill>
              <a:latin typeface="華康古印體" pitchFamily="65" charset="-120"/>
              <a:ea typeface="華康古印體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79512" y="2348880"/>
            <a:ext cx="695575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400" b="1" dirty="0" smtClean="0">
                <a:solidFill>
                  <a:srgbClr val="009900"/>
                </a:solidFill>
                <a:latin typeface="華康古印體" pitchFamily="65" charset="-120"/>
                <a:ea typeface="華康古印體" pitchFamily="65" charset="-120"/>
              </a:rPr>
              <a:t>發明墨水在地上一點</a:t>
            </a:r>
            <a:endParaRPr lang="en-US" altLang="zh-TW" sz="4400" b="1" dirty="0" smtClean="0">
              <a:solidFill>
                <a:srgbClr val="009900"/>
              </a:solidFill>
              <a:latin typeface="華康古印體" pitchFamily="65" charset="-120"/>
              <a:ea typeface="華康古印體" pitchFamily="65" charset="-120"/>
            </a:endParaRPr>
          </a:p>
          <a:p>
            <a:r>
              <a:rPr lang="zh-TW" altLang="en-US" sz="4400" b="1" dirty="0" smtClean="0">
                <a:solidFill>
                  <a:srgbClr val="009900"/>
                </a:solidFill>
                <a:latin typeface="華康古印體" pitchFamily="65" charset="-120"/>
                <a:ea typeface="華康古印體" pitchFamily="65" charset="-120"/>
              </a:rPr>
              <a:t>變成一片綠草如茵的大草原</a:t>
            </a:r>
            <a:endParaRPr lang="en-US" altLang="zh-TW" sz="4400" b="1" dirty="0">
              <a:solidFill>
                <a:srgbClr val="009900"/>
              </a:solidFill>
              <a:latin typeface="華康古印體" pitchFamily="65" charset="-120"/>
              <a:ea typeface="華康古印體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306604" y="4797152"/>
            <a:ext cx="413446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400" b="1" dirty="0" smtClean="0">
                <a:solidFill>
                  <a:srgbClr val="FF66FF"/>
                </a:solidFill>
                <a:latin typeface="華康古印體" pitchFamily="65" charset="-120"/>
                <a:ea typeface="華康古印體" pitchFamily="65" charset="-120"/>
              </a:rPr>
              <a:t>有夢想就有動力</a:t>
            </a:r>
            <a:endParaRPr lang="en-US" altLang="zh-TW" sz="4400" b="1" dirty="0">
              <a:solidFill>
                <a:srgbClr val="FF66FF"/>
              </a:solidFill>
              <a:latin typeface="華康古印體" pitchFamily="65" charset="-120"/>
              <a:ea typeface="華康古印體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691680" y="124611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1326599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Picture 4" descr="圖片1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6" y="0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:\102.05山中80萬圖書計畫書\迎向未來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91" y="332656"/>
            <a:ext cx="8496944" cy="578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矩形 7"/>
          <p:cNvSpPr/>
          <p:nvPr/>
        </p:nvSpPr>
        <p:spPr>
          <a:xfrm>
            <a:off x="2123728" y="6027003"/>
            <a:ext cx="572464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b="1" dirty="0" smtClean="0">
                <a:solidFill>
                  <a:srgbClr val="FF66FF"/>
                </a:solidFill>
                <a:latin typeface="華康古印體" pitchFamily="65" charset="-120"/>
                <a:ea typeface="華康古印體" pitchFamily="65" charset="-120"/>
              </a:rPr>
              <a:t>山中師長共同的夢想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52545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Picture 4" descr="圖片1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6" y="0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395536" y="1844824"/>
            <a:ext cx="5186035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400" b="1" dirty="0" smtClean="0">
                <a:solidFill>
                  <a:srgbClr val="FF0066"/>
                </a:solidFill>
                <a:latin typeface="華康古印體" pitchFamily="65" charset="-120"/>
                <a:ea typeface="華康古印體" pitchFamily="65" charset="-120"/>
              </a:rPr>
              <a:t> </a:t>
            </a:r>
            <a:r>
              <a:rPr lang="zh-TW" altLang="en-US" sz="6000" b="1" dirty="0" smtClean="0">
                <a:solidFill>
                  <a:srgbClr val="FF99FF"/>
                </a:solidFill>
                <a:latin typeface="華康古印體" pitchFamily="65" charset="-120"/>
                <a:ea typeface="華康古印體" pitchFamily="65" charset="-120"/>
              </a:rPr>
              <a:t>孩子們邀請您</a:t>
            </a:r>
            <a:endParaRPr lang="en-US" altLang="zh-TW" sz="6000" b="1" dirty="0" smtClean="0">
              <a:solidFill>
                <a:srgbClr val="FF99FF"/>
              </a:solidFill>
              <a:latin typeface="華康古印體" pitchFamily="65" charset="-120"/>
              <a:ea typeface="華康古印體" pitchFamily="65" charset="-120"/>
            </a:endParaRPr>
          </a:p>
          <a:p>
            <a:r>
              <a:rPr lang="zh-TW" altLang="en-US" sz="6000" b="1" dirty="0" smtClean="0">
                <a:solidFill>
                  <a:srgbClr val="FF99FF"/>
                </a:solidFill>
                <a:latin typeface="華康古印體" pitchFamily="65" charset="-120"/>
                <a:ea typeface="華康古印體" pitchFamily="65" charset="-120"/>
              </a:rPr>
              <a:t> 我們</a:t>
            </a:r>
            <a:r>
              <a:rPr lang="zh-TW" altLang="en-US" sz="6000" b="1" dirty="0" smtClean="0">
                <a:solidFill>
                  <a:srgbClr val="FF99FF"/>
                </a:solidFill>
                <a:latin typeface="華康古印體" pitchFamily="65" charset="-120"/>
                <a:ea typeface="華康古印體" pitchFamily="65" charset="-120"/>
              </a:rPr>
              <a:t>一起圓夢</a:t>
            </a:r>
            <a:endParaRPr lang="en-US" altLang="zh-TW" sz="6000" b="1" dirty="0">
              <a:solidFill>
                <a:srgbClr val="FF99FF"/>
              </a:solidFill>
              <a:latin typeface="華康古印體" pitchFamily="65" charset="-120"/>
              <a:ea typeface="華康古印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199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1735</TotalTime>
  <Words>55</Words>
  <Application>Microsoft Office PowerPoint</Application>
  <PresentationFormat>如螢幕大小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台南市立山上國中校長</cp:lastModifiedBy>
  <cp:revision>195</cp:revision>
  <dcterms:created xsi:type="dcterms:W3CDTF">2013-02-22T12:31:44Z</dcterms:created>
  <dcterms:modified xsi:type="dcterms:W3CDTF">2013-05-29T01:19:45Z</dcterms:modified>
</cp:coreProperties>
</file>